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2" d="100"/>
          <a:sy n="62" d="100"/>
        </p:scale>
        <p:origin x="4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75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6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7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473" y="3910917"/>
            <a:ext cx="5822728" cy="256946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372" y="3591449"/>
            <a:ext cx="7495080" cy="204825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677" y="4725448"/>
            <a:ext cx="9472470" cy="152704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260" y="8390049"/>
            <a:ext cx="4705160" cy="140817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49" y="169307"/>
            <a:ext cx="850392" cy="36213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65125" y="185353"/>
            <a:ext cx="8328454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void loop() {</a:t>
            </a:r>
          </a:p>
          <a:p>
            <a:r>
              <a:rPr lang="en-US" altLang="ko-KR" sz="2400" dirty="0"/>
              <a:t>  // Get humidity event and print its value.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sensors_event_t</a:t>
            </a:r>
            <a:r>
              <a:rPr lang="en-US" altLang="ko-KR" sz="2400" dirty="0"/>
              <a:t> event; //_t</a:t>
            </a:r>
            <a:r>
              <a:rPr lang="ko-KR" altLang="en-US" sz="2400" dirty="0"/>
              <a:t>는 </a:t>
            </a:r>
            <a:r>
              <a:rPr lang="en-US" altLang="ko-KR" sz="2400" dirty="0"/>
              <a:t>user</a:t>
            </a:r>
            <a:r>
              <a:rPr lang="ko-KR" altLang="en-US" sz="2400" dirty="0"/>
              <a:t>가 정의한 </a:t>
            </a:r>
            <a:r>
              <a:rPr lang="en-US" altLang="ko-KR" sz="2400" dirty="0"/>
              <a:t>type</a:t>
            </a:r>
          </a:p>
          <a:p>
            <a:r>
              <a:rPr lang="en-US" altLang="ko-KR" sz="2400" dirty="0"/>
              <a:t>  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dht.humidity</a:t>
            </a:r>
            <a:r>
              <a:rPr lang="en-US" altLang="ko-KR" sz="2400" dirty="0"/>
              <a:t>().</a:t>
            </a:r>
            <a:r>
              <a:rPr lang="en-US" altLang="ko-KR" sz="2400" dirty="0" err="1"/>
              <a:t>getEvent</a:t>
            </a:r>
            <a:r>
              <a:rPr lang="en-US" altLang="ko-KR" sz="2400" dirty="0"/>
              <a:t>(&amp;event);</a:t>
            </a:r>
          </a:p>
          <a:p>
            <a:r>
              <a:rPr lang="en-US" altLang="ko-KR" sz="2400" dirty="0"/>
              <a:t>  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if(</a:t>
            </a:r>
            <a:r>
              <a:rPr lang="en-US" altLang="ko-KR" sz="2400" dirty="0" err="1"/>
              <a:t>digitalRead</a:t>
            </a:r>
            <a:r>
              <a:rPr lang="en-US" altLang="ko-KR" sz="2400" dirty="0"/>
              <a:t>(BUTTON)==HIGH){</a:t>
            </a:r>
          </a:p>
          <a:p>
            <a:r>
              <a:rPr lang="en-US" altLang="ko-KR" sz="2400" dirty="0"/>
              <a:t>  if(</a:t>
            </a:r>
            <a:r>
              <a:rPr lang="en-US" altLang="ko-KR" sz="2400" dirty="0" err="1"/>
              <a:t>event.relative_humidity</a:t>
            </a:r>
            <a:r>
              <a:rPr lang="en-US" altLang="ko-KR" sz="2400" dirty="0"/>
              <a:t> &gt; 70)</a:t>
            </a:r>
          </a:p>
          <a:p>
            <a:r>
              <a:rPr lang="en-US" altLang="ko-KR" sz="2400" dirty="0"/>
              <a:t>  {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analogWrite</a:t>
            </a:r>
            <a:r>
              <a:rPr lang="en-US" altLang="ko-KR" sz="2400" dirty="0"/>
              <a:t>(RedPin,255);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analogWrite</a:t>
            </a:r>
            <a:r>
              <a:rPr lang="en-US" altLang="ko-KR" sz="2400" dirty="0"/>
              <a:t>(GreenPin,0);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analogWrite</a:t>
            </a:r>
            <a:r>
              <a:rPr lang="en-US" altLang="ko-KR" sz="2400" dirty="0"/>
              <a:t>(BluePin,0);</a:t>
            </a:r>
          </a:p>
          <a:p>
            <a:r>
              <a:rPr lang="en-US" altLang="ko-KR" sz="2400" dirty="0"/>
              <a:t>    tone(8,330,500); delay(500); //tone(8,262,</a:t>
            </a:r>
            <a:r>
              <a:rPr lang="ko-KR" altLang="en-US" sz="2400" dirty="0"/>
              <a:t>지속시간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  tone(8,294,500); delay(500);</a:t>
            </a:r>
          </a:p>
          <a:p>
            <a:r>
              <a:rPr lang="en-US" altLang="ko-KR" sz="2400" dirty="0"/>
              <a:t>    tone(8,262,500); delay(500);</a:t>
            </a:r>
          </a:p>
          <a:p>
            <a:r>
              <a:rPr lang="en-US" altLang="ko-KR" sz="2400" dirty="0"/>
              <a:t>    tone(8,294,500); delay(500);</a:t>
            </a:r>
          </a:p>
          <a:p>
            <a:r>
              <a:rPr lang="en-US" altLang="ko-KR" sz="2400" dirty="0"/>
              <a:t>    tone(8,330,500); delay(500);</a:t>
            </a:r>
          </a:p>
          <a:p>
            <a:r>
              <a:rPr lang="en-US" altLang="ko-KR" sz="2400" dirty="0"/>
              <a:t>    tone(8,330,500); delay(500);</a:t>
            </a:r>
          </a:p>
          <a:p>
            <a:r>
              <a:rPr lang="en-US" altLang="ko-KR" sz="2400" dirty="0"/>
              <a:t>    tone(8,330,500); delay(500);</a:t>
            </a:r>
          </a:p>
          <a:p>
            <a:r>
              <a:rPr lang="en-US" altLang="ko-KR" sz="2400" dirty="0"/>
              <a:t>    tone(8,294,500); delay(500);</a:t>
            </a:r>
          </a:p>
          <a:p>
            <a:r>
              <a:rPr lang="en-US" altLang="ko-KR" sz="2400" dirty="0"/>
              <a:t>    tone(8,294,500); delay(500);</a:t>
            </a:r>
          </a:p>
          <a:p>
            <a:r>
              <a:rPr lang="en-US" altLang="ko-KR" sz="2400" dirty="0"/>
              <a:t>    tone(8,294,500); delay(500);</a:t>
            </a:r>
          </a:p>
          <a:p>
            <a:r>
              <a:rPr lang="en-US" altLang="ko-KR" sz="2400" dirty="0"/>
              <a:t>    tone(8,330,500); delay(500);</a:t>
            </a:r>
          </a:p>
          <a:p>
            <a:r>
              <a:rPr lang="en-US" altLang="ko-KR" sz="2400" dirty="0"/>
              <a:t>    tone(8,330,500); delay(500);</a:t>
            </a:r>
          </a:p>
          <a:p>
            <a:r>
              <a:rPr lang="en-US" altLang="ko-KR" sz="2400" dirty="0"/>
              <a:t>    tone(8,330,500); delay(500);</a:t>
            </a:r>
          </a:p>
          <a:p>
            <a:r>
              <a:rPr lang="en-US" altLang="ko-KR" sz="2400" dirty="0"/>
              <a:t>    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2467967" y="365542"/>
            <a:ext cx="4018344" cy="9510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tone(8,330,500); delay(500);</a:t>
            </a:r>
          </a:p>
          <a:p>
            <a:r>
              <a:rPr lang="en-US" altLang="ko-KR" sz="2400" dirty="0"/>
              <a:t>    tone(8,294,500); delay(500);</a:t>
            </a:r>
          </a:p>
          <a:p>
            <a:r>
              <a:rPr lang="en-US" altLang="ko-KR" sz="2400" dirty="0"/>
              <a:t>    tone(8,262,500); delay(500);</a:t>
            </a:r>
          </a:p>
          <a:p>
            <a:r>
              <a:rPr lang="en-US" altLang="ko-KR" sz="2400" dirty="0"/>
              <a:t>    tone(8,294,500); delay(500);</a:t>
            </a:r>
          </a:p>
          <a:p>
            <a:r>
              <a:rPr lang="en-US" altLang="ko-KR" sz="2400" dirty="0"/>
              <a:t>    tone(8,330,500); delay(500);</a:t>
            </a:r>
          </a:p>
          <a:p>
            <a:r>
              <a:rPr lang="en-US" altLang="ko-KR" sz="2400" dirty="0"/>
              <a:t>    tone(8,330,500); delay(500);</a:t>
            </a:r>
          </a:p>
          <a:p>
            <a:r>
              <a:rPr lang="en-US" altLang="ko-KR" sz="2400" dirty="0"/>
              <a:t>    tone(8,330,500); delay(500);</a:t>
            </a:r>
          </a:p>
          <a:p>
            <a:r>
              <a:rPr lang="en-US" altLang="ko-KR" sz="2400" dirty="0"/>
              <a:t>    tone(8,294,500); delay(500);</a:t>
            </a:r>
          </a:p>
          <a:p>
            <a:r>
              <a:rPr lang="en-US" altLang="ko-KR" sz="2400" dirty="0"/>
              <a:t>    tone(8,294,500); delay(500);</a:t>
            </a:r>
          </a:p>
          <a:p>
            <a:r>
              <a:rPr lang="en-US" altLang="ko-KR" sz="2400" dirty="0"/>
              <a:t>    tone(8,330,500); delay(500);</a:t>
            </a:r>
          </a:p>
          <a:p>
            <a:r>
              <a:rPr lang="en-US" altLang="ko-KR" sz="2400" dirty="0"/>
              <a:t>    tone(8,294,500); delay(500);</a:t>
            </a:r>
          </a:p>
          <a:p>
            <a:r>
              <a:rPr lang="en-US" altLang="ko-KR" sz="2400" dirty="0"/>
              <a:t>    tone(8,262,500); delay(500);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(8, LOW);</a:t>
            </a:r>
          </a:p>
          <a:p>
            <a:r>
              <a:rPr lang="en-US" altLang="ko-KR" sz="2400" dirty="0"/>
              <a:t>  }</a:t>
            </a:r>
          </a:p>
          <a:p>
            <a:r>
              <a:rPr lang="en-US" altLang="ko-KR" sz="2400" dirty="0"/>
              <a:t>  }else </a:t>
            </a:r>
          </a:p>
          <a:p>
            <a:r>
              <a:rPr lang="en-US" altLang="ko-KR" sz="2400" dirty="0"/>
              <a:t>  {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noTone</a:t>
            </a:r>
            <a:r>
              <a:rPr lang="en-US" altLang="ko-KR" sz="2400" dirty="0"/>
              <a:t>(8);</a:t>
            </a:r>
          </a:p>
          <a:p>
            <a:r>
              <a:rPr lang="en-US" altLang="ko-KR" sz="2400" dirty="0"/>
              <a:t>    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(8, LOW);</a:t>
            </a:r>
          </a:p>
          <a:p>
            <a:r>
              <a:rPr lang="en-US" altLang="ko-KR" sz="2400" dirty="0"/>
              <a:t>  }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RedPin,LOW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GreenPin,LOW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digitalWrite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BluePin,LOW</a:t>
            </a:r>
            <a:r>
              <a:rPr lang="en-US" altLang="ko-KR" sz="2400" dirty="0"/>
              <a:t>);</a:t>
            </a:r>
          </a:p>
          <a:p>
            <a:endParaRPr lang="en-US" altLang="ko-KR" sz="2400" dirty="0"/>
          </a:p>
          <a:p>
            <a:r>
              <a:rPr lang="en-US" altLang="ko-KR" sz="2400" dirty="0"/>
              <a:t>}</a:t>
            </a:r>
            <a:endParaRPr lang="ko-KR" altLang="en-US" sz="24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72785" y="188459"/>
            <a:ext cx="4653838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u="sng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작품 동작 설명</a:t>
            </a:r>
            <a:endParaRPr lang="en-US" altLang="ko-KR" sz="5400" b="0" u="sng" cap="none" spc="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3200" i="1" dirty="0" err="1" smtClean="0">
                <a:ln w="0"/>
              </a:rPr>
              <a:t>아두이노</a:t>
            </a:r>
            <a:r>
              <a:rPr lang="ko-KR" altLang="en-US" sz="3200" i="1" dirty="0" smtClean="0">
                <a:ln w="0"/>
              </a:rPr>
              <a:t> 코드</a:t>
            </a:r>
            <a:endParaRPr lang="en-US" altLang="ko-KR" sz="3200" b="0" i="1" cap="none" spc="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2606955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576" y="440698"/>
            <a:ext cx="850392" cy="3799189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719" y="6861786"/>
            <a:ext cx="850392" cy="2514743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933" y="323326"/>
            <a:ext cx="5266658" cy="256946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709" y="731091"/>
            <a:ext cx="6018467" cy="175564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7832" y="3077813"/>
            <a:ext cx="6429089" cy="5522976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6703" y="6856714"/>
            <a:ext cx="4676156" cy="13990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861" y="1405033"/>
            <a:ext cx="8805958" cy="213969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160" y="5073206"/>
            <a:ext cx="13175361" cy="138988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158" y="7202329"/>
            <a:ext cx="8426768" cy="1691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9299"/>
            <a:ext cx="6251067" cy="20116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510" y="4614434"/>
            <a:ext cx="6729984" cy="169164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611" y="6560677"/>
            <a:ext cx="9123283" cy="1988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1114"/>
            <a:ext cx="12740592" cy="1691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288" y="760527"/>
            <a:ext cx="3724275" cy="384810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6979563" y="1927654"/>
            <a:ext cx="2100649" cy="10256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433" y="1059289"/>
            <a:ext cx="2298632" cy="346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024" y="5599337"/>
            <a:ext cx="2242082" cy="333198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680475" y="6471333"/>
            <a:ext cx="2100649" cy="102561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88828" y="6322419"/>
            <a:ext cx="4418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/>
              <a:t>WIFI </a:t>
            </a:r>
            <a:r>
              <a:rPr lang="ko-KR" altLang="en-US" sz="8000" b="1" dirty="0" smtClean="0"/>
              <a:t>모듈</a:t>
            </a:r>
            <a:endParaRPr lang="ko-KR" altLang="en-US" sz="8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005"/>
            <a:ext cx="6272784" cy="201168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586" y="363045"/>
            <a:ext cx="6729984" cy="1691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0962" y="6299828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버튼 누르기</a:t>
            </a:r>
            <a:endParaRPr lang="ko-KR" altLang="en-US" sz="2800" b="1" dirty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69" y="271848"/>
            <a:ext cx="12285404" cy="91069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85" y="188459"/>
            <a:ext cx="4653838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u="sng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작품 동작 설명</a:t>
            </a:r>
            <a:endParaRPr lang="en-US" altLang="ko-KR" sz="5400" b="0" u="sng" cap="none" spc="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3200" i="1" dirty="0" err="1" smtClean="0">
                <a:ln w="0"/>
              </a:rPr>
              <a:t>아두이노</a:t>
            </a:r>
            <a:r>
              <a:rPr lang="ko-KR" altLang="en-US" sz="3200" i="1" dirty="0" smtClean="0">
                <a:ln w="0"/>
              </a:rPr>
              <a:t> 코드</a:t>
            </a:r>
            <a:endParaRPr lang="en-US" altLang="ko-KR" sz="3200" b="0" i="1" cap="none" spc="0" dirty="0">
              <a:ln w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4968" y="188459"/>
            <a:ext cx="5030480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DHT.h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DHT_U.h</a:t>
            </a:r>
            <a:r>
              <a:rPr lang="en-US" altLang="ko-KR" sz="2400" dirty="0"/>
              <a:t>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DHT.h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DHT_U.h</a:t>
            </a:r>
            <a:r>
              <a:rPr lang="en-US" altLang="ko-KR" sz="2400" dirty="0"/>
              <a:t>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Adafruit_Sensor.h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DHT.h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#include &lt;</a:t>
            </a:r>
            <a:r>
              <a:rPr lang="en-US" altLang="ko-KR" sz="2400" dirty="0" err="1"/>
              <a:t>DHT_U.h</a:t>
            </a:r>
            <a:r>
              <a:rPr lang="en-US" altLang="ko-KR" sz="2400" dirty="0" smtClean="0"/>
              <a:t>&gt; //</a:t>
            </a:r>
            <a:r>
              <a:rPr lang="ko-KR" altLang="en-US" sz="2400" dirty="0" err="1" smtClean="0"/>
              <a:t>온습도</a:t>
            </a:r>
            <a:endParaRPr lang="en-US" altLang="ko-KR" sz="2400" dirty="0"/>
          </a:p>
          <a:p>
            <a:r>
              <a:rPr lang="en-US" altLang="ko-KR" sz="2400" dirty="0"/>
              <a:t>#define TRIG_PIN 3</a:t>
            </a:r>
          </a:p>
          <a:p>
            <a:r>
              <a:rPr lang="en-US" altLang="ko-KR" sz="2400" dirty="0"/>
              <a:t>#define ECHO_PIN 5</a:t>
            </a:r>
          </a:p>
          <a:p>
            <a:r>
              <a:rPr lang="en-US" altLang="ko-KR" sz="2400" dirty="0"/>
              <a:t>#define BUTTON 2</a:t>
            </a:r>
          </a:p>
          <a:p>
            <a:endParaRPr lang="en-US" altLang="ko-KR" sz="2400" dirty="0"/>
          </a:p>
          <a:p>
            <a:r>
              <a:rPr lang="en-US" altLang="ko-KR" sz="2400" dirty="0"/>
              <a:t>#define DHTPIN 7    </a:t>
            </a:r>
          </a:p>
          <a:p>
            <a:r>
              <a:rPr lang="en-US" altLang="ko-KR" sz="2400" dirty="0"/>
              <a:t>#define DHTTYPE    DHT11     // DHT 11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 err="1"/>
              <a:t>DHT_Unified</a:t>
            </a:r>
            <a:r>
              <a:rPr lang="en-US" altLang="ko-KR" sz="2400" dirty="0"/>
              <a:t> </a:t>
            </a:r>
            <a:r>
              <a:rPr lang="en-US" altLang="ko-KR" sz="2400" dirty="0" err="1"/>
              <a:t>dht</a:t>
            </a:r>
            <a:r>
              <a:rPr lang="en-US" altLang="ko-KR" sz="2400" dirty="0"/>
              <a:t>(DHTPIN, DHTTYPE);</a:t>
            </a:r>
          </a:p>
          <a:p>
            <a:endParaRPr lang="en-US" altLang="ko-KR" sz="2400" dirty="0"/>
          </a:p>
          <a:p>
            <a:r>
              <a:rPr lang="en-US" altLang="ko-KR" sz="2400" dirty="0"/>
              <a:t>uint32_t </a:t>
            </a:r>
            <a:r>
              <a:rPr lang="en-US" altLang="ko-KR" sz="2400" dirty="0" err="1"/>
              <a:t>delayMS</a:t>
            </a:r>
            <a:r>
              <a:rPr lang="en-US" altLang="ko-KR" sz="2400" dirty="0"/>
              <a:t> = 1000;</a:t>
            </a:r>
          </a:p>
          <a:p>
            <a:endParaRPr lang="en-US" altLang="ko-KR" sz="2400" dirty="0"/>
          </a:p>
          <a:p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RedPin</a:t>
            </a:r>
            <a:r>
              <a:rPr lang="en-US" altLang="ko-KR" sz="2400" dirty="0"/>
              <a:t> = 11;</a:t>
            </a:r>
          </a:p>
          <a:p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GreenPin</a:t>
            </a:r>
            <a:r>
              <a:rPr lang="en-US" altLang="ko-KR" sz="2400" dirty="0"/>
              <a:t> = 10;</a:t>
            </a:r>
          </a:p>
          <a:p>
            <a:r>
              <a:rPr lang="en-US" altLang="ko-KR" sz="2400" dirty="0" err="1"/>
              <a:t>int</a:t>
            </a:r>
            <a:r>
              <a:rPr lang="en-US" altLang="ko-KR" sz="2400" dirty="0"/>
              <a:t> </a:t>
            </a:r>
            <a:r>
              <a:rPr lang="en-US" altLang="ko-KR" sz="2400" dirty="0" err="1"/>
              <a:t>BluePin</a:t>
            </a:r>
            <a:r>
              <a:rPr lang="en-US" altLang="ko-KR" sz="2400" dirty="0"/>
              <a:t> = 9;</a:t>
            </a:r>
          </a:p>
          <a:p>
            <a:endParaRPr lang="en-US" altLang="ko-K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0790792" y="163745"/>
            <a:ext cx="4825360" cy="895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400" dirty="0"/>
          </a:p>
          <a:p>
            <a:r>
              <a:rPr lang="en-US" altLang="ko-KR" sz="2400" dirty="0"/>
              <a:t>void setup() {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pinMode</a:t>
            </a:r>
            <a:r>
              <a:rPr lang="en-US" altLang="ko-KR" sz="2400" dirty="0"/>
              <a:t>(TRIG_PIN, OUTPUT);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pinMode</a:t>
            </a:r>
            <a:r>
              <a:rPr lang="en-US" altLang="ko-KR" sz="2400" dirty="0"/>
              <a:t>(ECHO_PIN, INPUT);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Serial.begin</a:t>
            </a:r>
            <a:r>
              <a:rPr lang="en-US" altLang="ko-KR" sz="2400" dirty="0"/>
              <a:t>(9600); //</a:t>
            </a:r>
            <a:r>
              <a:rPr lang="ko-KR" altLang="en-US" sz="2400" dirty="0"/>
              <a:t>시리얼모니터</a:t>
            </a:r>
          </a:p>
          <a:p>
            <a:endParaRPr lang="ko-KR" altLang="en-US" sz="2400" dirty="0"/>
          </a:p>
          <a:p>
            <a:r>
              <a:rPr lang="ko-KR" altLang="en-US" sz="2400" dirty="0"/>
              <a:t>  </a:t>
            </a:r>
            <a:r>
              <a:rPr lang="en-US" altLang="ko-KR" sz="2400" dirty="0"/>
              <a:t>//</a:t>
            </a:r>
            <a:r>
              <a:rPr lang="ko-KR" altLang="en-US" sz="2400" dirty="0" err="1"/>
              <a:t>소리나는거</a:t>
            </a:r>
            <a:endParaRPr lang="ko-KR" altLang="en-US" sz="2400" dirty="0"/>
          </a:p>
          <a:p>
            <a:r>
              <a:rPr lang="ko-KR" altLang="en-US" sz="2400" dirty="0"/>
              <a:t>  </a:t>
            </a:r>
            <a:r>
              <a:rPr lang="en-US" altLang="ko-KR" sz="2400" dirty="0" err="1"/>
              <a:t>pinMode</a:t>
            </a:r>
            <a:r>
              <a:rPr lang="en-US" altLang="ko-KR" sz="2400" dirty="0"/>
              <a:t>(8,OUTPUT);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 </a:t>
            </a:r>
          </a:p>
          <a:p>
            <a:r>
              <a:rPr lang="en-US" altLang="ko-KR" sz="2400" dirty="0"/>
              <a:t>  //</a:t>
            </a:r>
            <a:r>
              <a:rPr lang="ko-KR" altLang="en-US" sz="2400" dirty="0"/>
              <a:t>습도</a:t>
            </a:r>
          </a:p>
          <a:p>
            <a:r>
              <a:rPr lang="ko-KR" altLang="en-US" sz="2400" dirty="0"/>
              <a:t>  </a:t>
            </a:r>
            <a:r>
              <a:rPr lang="en-US" altLang="ko-KR" sz="2400" dirty="0" err="1"/>
              <a:t>Serial.begin</a:t>
            </a:r>
            <a:r>
              <a:rPr lang="en-US" altLang="ko-KR" sz="2400" dirty="0"/>
              <a:t>(9600);</a:t>
            </a:r>
          </a:p>
          <a:p>
            <a:r>
              <a:rPr lang="en-US" altLang="ko-KR" sz="2400" dirty="0"/>
              <a:t>  // Initialize device.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dht.begin</a:t>
            </a:r>
            <a:r>
              <a:rPr lang="en-US" altLang="ko-KR" sz="2400" dirty="0"/>
              <a:t>();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pinMode</a:t>
            </a:r>
            <a:r>
              <a:rPr lang="en-US" altLang="ko-KR" sz="2400" dirty="0"/>
              <a:t>(BUTTON, INPUT);</a:t>
            </a:r>
          </a:p>
          <a:p>
            <a:endParaRPr lang="en-US" altLang="ko-KR" sz="2400" dirty="0"/>
          </a:p>
          <a:p>
            <a:r>
              <a:rPr lang="en-US" altLang="ko-KR" sz="2400" dirty="0"/>
              <a:t>  //led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pinMode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RedPin,OUTPUT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pinMode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GreenPin,OUTPUT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  </a:t>
            </a:r>
            <a:r>
              <a:rPr lang="en-US" altLang="ko-KR" sz="2400" dirty="0" err="1"/>
              <a:t>pinMode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BluePin,OUTPUT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}</a:t>
            </a:r>
          </a:p>
          <a:p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958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385</Words>
  <Application>Microsoft Office PowerPoint</Application>
  <PresentationFormat>사용자 지정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mangoboard.net_9784274</dc:creator>
  <cp:lastModifiedBy>이 현정</cp:lastModifiedBy>
  <cp:revision>7</cp:revision>
  <dcterms:created xsi:type="dcterms:W3CDTF">2021-06-09T16:15:45Z</dcterms:created>
  <dcterms:modified xsi:type="dcterms:W3CDTF">2021-06-09T17:33:55Z</dcterms:modified>
</cp:coreProperties>
</file>